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embeddedFontLst>
    <p:embeddedFont>
      <p:font typeface="Lato" panose="020F0502020204030203" pitchFamily="34" charset="0"/>
      <p:regular r:id="rId5"/>
      <p:bold r:id="rId6"/>
      <p:italic r:id="rId7"/>
      <p:boldItalic r:id="rId8"/>
    </p:embeddedFont>
    <p:embeddedFont>
      <p:font typeface="Lato Black" panose="020F0802020204030203" pitchFamily="34" charset="77"/>
      <p:bold r:id="rId9"/>
      <p:italic r:id="rId10"/>
      <p:bold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http://customooxmlschemas.google.com/">
      <go:slidesCustomData xmlns:go="http://customooxmlschemas.google.com/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3" roundtripDataSignature="AMtx7mgjBSv5d/+HaUPn1pHhH6r1g6a1J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 snapToObjects="1" showGuides="1">
      <p:cViewPr varScale="1">
        <p:scale>
          <a:sx n="156" d="100"/>
          <a:sy n="156" d="100"/>
        </p:scale>
        <p:origin x="808" y="1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customschemas.google.com/relationships/presentationmetadata" Target="meta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viewProps" Target="viewProps.xml"/><Relationship Id="rId10" Type="http://schemas.openxmlformats.org/officeDocument/2006/relationships/font" Target="fonts/font6.fntdata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81ed96167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" name="Google Shape;54;g81ed96167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81ed961670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5" name="Google Shape;75;g81ed961670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ark Grey Backgrd 1">
  <p:cSld name="Dark Grey Backgrd_1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g890d542833_2_1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5252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Google Shape;9;g890d542833_2_11"/>
          <p:cNvPicPr preferRelativeResize="0"/>
          <p:nvPr/>
        </p:nvPicPr>
        <p:blipFill rotWithShape="1">
          <a:blip r:embed="rId2">
            <a:alphaModFix/>
          </a:blip>
          <a:srcRect r="66136"/>
          <a:stretch/>
        </p:blipFill>
        <p:spPr>
          <a:xfrm>
            <a:off x="8491425" y="4553175"/>
            <a:ext cx="263550" cy="234351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g890d542833_2_11"/>
          <p:cNvSpPr txBox="1">
            <a:spLocks noGrp="1"/>
          </p:cNvSpPr>
          <p:nvPr>
            <p:ph type="subTitle" idx="1"/>
          </p:nvPr>
        </p:nvSpPr>
        <p:spPr>
          <a:xfrm>
            <a:off x="556400" y="439100"/>
            <a:ext cx="4995900" cy="4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defRPr>
            </a:lvl9pPr>
          </a:lstStyle>
          <a:p>
            <a:endParaRPr/>
          </a:p>
        </p:txBody>
      </p:sp>
      <p:sp>
        <p:nvSpPr>
          <p:cNvPr id="11" name="Google Shape;11;g890d542833_2_11"/>
          <p:cNvSpPr txBox="1">
            <a:spLocks noGrp="1"/>
          </p:cNvSpPr>
          <p:nvPr>
            <p:ph type="body" idx="2"/>
          </p:nvPr>
        </p:nvSpPr>
        <p:spPr>
          <a:xfrm>
            <a:off x="556400" y="1106575"/>
            <a:ext cx="7325400" cy="25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0000" rIns="91425" bIns="91425" anchor="t" anchorCtr="0">
            <a:noAutofit/>
          </a:bodyPr>
          <a:lstStyle>
            <a:lvl1pPr marL="457200" marR="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A2C52D"/>
              </a:buClr>
              <a:buSzPts val="1400"/>
              <a:buFont typeface="Lato"/>
              <a:buChar char="⇛"/>
              <a:defRPr sz="1400" b="0" i="0" u="none" strike="noStrike" cap="non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ato"/>
              <a:buAutoNum type="alphaLcPeriod"/>
              <a:defRPr sz="1400" b="0" i="0" u="none" strike="noStrike" cap="non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ato"/>
              <a:buAutoNum type="romanLcPeriod"/>
              <a:defRPr sz="1400" b="0" i="0" u="none" strike="noStrike" cap="non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ato"/>
              <a:buAutoNum type="arabicPeriod"/>
              <a:defRPr sz="1400" b="0" i="0" u="none" strike="noStrike" cap="non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ato"/>
              <a:buAutoNum type="alphaLcPeriod"/>
              <a:defRPr sz="1400" b="0" i="0" u="none" strike="noStrike" cap="non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ato"/>
              <a:buAutoNum type="romanLcPeriod"/>
              <a:defRPr sz="1400" b="0" i="0" u="none" strike="noStrike" cap="non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ato"/>
              <a:buAutoNum type="arabicPeriod"/>
              <a:defRPr sz="1400" b="0" i="0" u="none" strike="noStrike" cap="non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ato"/>
              <a:buAutoNum type="alphaLcPeriod"/>
              <a:defRPr sz="1400" b="0" i="0" u="none" strike="noStrike" cap="non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ato"/>
              <a:buAutoNum type="romanLcPeriod"/>
              <a:defRPr sz="1400" b="0" i="0" u="none" strike="noStrike" cap="non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ff White Bacgrd">
  <p:cSld name="1_Off White Bacgrd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4" name="Google Shape;14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81825" y="4553176"/>
            <a:ext cx="778281" cy="23432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" name="Google Shape;15;p8"/>
          <p:cNvCxnSpPr/>
          <p:nvPr/>
        </p:nvCxnSpPr>
        <p:spPr>
          <a:xfrm>
            <a:off x="631925" y="4666900"/>
            <a:ext cx="6944400" cy="540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" name="Google Shape;16;p8"/>
          <p:cNvSpPr txBox="1">
            <a:spLocks noGrp="1"/>
          </p:cNvSpPr>
          <p:nvPr>
            <p:ph type="subTitle" idx="1"/>
          </p:nvPr>
        </p:nvSpPr>
        <p:spPr>
          <a:xfrm>
            <a:off x="556400" y="439100"/>
            <a:ext cx="4995900" cy="4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623C8E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 Black"/>
                <a:ea typeface="Lato Black"/>
                <a:cs typeface="Lato Black"/>
                <a:sym typeface="Lato Blac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 Black"/>
                <a:ea typeface="Lato Black"/>
                <a:cs typeface="Lato Black"/>
                <a:sym typeface="Lato Blac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 Black"/>
                <a:ea typeface="Lato Black"/>
                <a:cs typeface="Lato Black"/>
                <a:sym typeface="Lato Blac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 Black"/>
                <a:ea typeface="Lato Black"/>
                <a:cs typeface="Lato Black"/>
                <a:sym typeface="Lato Blac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 Black"/>
                <a:ea typeface="Lato Black"/>
                <a:cs typeface="Lato Black"/>
                <a:sym typeface="Lato Blac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 Black"/>
                <a:ea typeface="Lato Black"/>
                <a:cs typeface="Lato Black"/>
                <a:sym typeface="Lato Blac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 Black"/>
                <a:ea typeface="Lato Black"/>
                <a:cs typeface="Lato Black"/>
                <a:sym typeface="Lato Blac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Lato Black"/>
                <a:ea typeface="Lato Black"/>
                <a:cs typeface="Lato Black"/>
                <a:sym typeface="Lato Black"/>
              </a:defRPr>
            </a:lvl9pPr>
          </a:lstStyle>
          <a:p>
            <a:endParaRPr/>
          </a:p>
        </p:txBody>
      </p:sp>
      <p:sp>
        <p:nvSpPr>
          <p:cNvPr id="17" name="Google Shape;17;p8"/>
          <p:cNvSpPr txBox="1">
            <a:spLocks noGrp="1"/>
          </p:cNvSpPr>
          <p:nvPr>
            <p:ph type="body" idx="2"/>
          </p:nvPr>
        </p:nvSpPr>
        <p:spPr>
          <a:xfrm>
            <a:off x="556400" y="1106575"/>
            <a:ext cx="7325400" cy="25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0000" rIns="91425" bIns="91425" anchor="t" anchorCtr="0">
            <a:noAutofit/>
          </a:bodyPr>
          <a:lstStyle>
            <a:lvl1pPr marL="457200" marR="0" lvl="0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A2C52D"/>
              </a:buClr>
              <a:buSzPts val="1400"/>
              <a:buFont typeface="Lato"/>
              <a:buChar char="⇛"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arenR"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Lato"/>
              <a:buAutoNum type="romanLcPeriod"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Lato"/>
              <a:buAutoNum type="arabicPeriod"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Lato"/>
              <a:buAutoNum type="alphaLcPeriod"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Lato"/>
              <a:buAutoNum type="romanLcPeriod"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Lato"/>
              <a:buAutoNum type="arabicPeriod"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Lato"/>
              <a:buAutoNum type="alphaLcPeriod"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Lato"/>
              <a:buAutoNum type="romanLcPeriod"/>
              <a:defRPr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 type="title">
  <p:cSld name="TITLE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0" name="Google Shape;20;p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3" y="0"/>
            <a:ext cx="9144003" cy="51435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" name="Google Shape;21;p6"/>
          <p:cNvCxnSpPr/>
          <p:nvPr/>
        </p:nvCxnSpPr>
        <p:spPr>
          <a:xfrm>
            <a:off x="749165" y="4610100"/>
            <a:ext cx="2153100" cy="3300"/>
          </a:xfrm>
          <a:prstGeom prst="straightConnector1">
            <a:avLst/>
          </a:prstGeom>
          <a:noFill/>
          <a:ln w="76200" cap="flat" cmpd="sng">
            <a:solidFill>
              <a:srgbClr val="A2C52D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2" name="Google Shape;22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67404" y="466950"/>
            <a:ext cx="989034" cy="297801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6"/>
          <p:cNvSpPr txBox="1">
            <a:spLocks noGrp="1"/>
          </p:cNvSpPr>
          <p:nvPr>
            <p:ph type="title"/>
          </p:nvPr>
        </p:nvSpPr>
        <p:spPr>
          <a:xfrm>
            <a:off x="645200" y="1406225"/>
            <a:ext cx="5478000" cy="28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  <a:defRPr sz="6000" b="0" i="0" u="none" strike="noStrike" cap="none">
                <a:solidFill>
                  <a:srgbClr val="623C8E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  <a:defRPr sz="6000" b="0" i="0" u="none" strike="noStrike" cap="none">
                <a:solidFill>
                  <a:srgbClr val="000000"/>
                </a:solidFill>
                <a:latin typeface="Lato Black"/>
                <a:ea typeface="Lato Black"/>
                <a:cs typeface="Lato Black"/>
                <a:sym typeface="Lato Blac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  <a:defRPr sz="6000" b="0" i="0" u="none" strike="noStrike" cap="none">
                <a:solidFill>
                  <a:srgbClr val="000000"/>
                </a:solidFill>
                <a:latin typeface="Lato Black"/>
                <a:ea typeface="Lato Black"/>
                <a:cs typeface="Lato Black"/>
                <a:sym typeface="Lato Blac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  <a:defRPr sz="6000" b="0" i="0" u="none" strike="noStrike" cap="none">
                <a:solidFill>
                  <a:srgbClr val="000000"/>
                </a:solidFill>
                <a:latin typeface="Lato Black"/>
                <a:ea typeface="Lato Black"/>
                <a:cs typeface="Lato Black"/>
                <a:sym typeface="Lato Blac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  <a:defRPr sz="6000" b="0" i="0" u="none" strike="noStrike" cap="none">
                <a:solidFill>
                  <a:srgbClr val="000000"/>
                </a:solidFill>
                <a:latin typeface="Lato Black"/>
                <a:ea typeface="Lato Black"/>
                <a:cs typeface="Lato Black"/>
                <a:sym typeface="Lato Blac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  <a:defRPr sz="6000" b="0" i="0" u="none" strike="noStrike" cap="none">
                <a:solidFill>
                  <a:srgbClr val="000000"/>
                </a:solidFill>
                <a:latin typeface="Lato Black"/>
                <a:ea typeface="Lato Black"/>
                <a:cs typeface="Lato Black"/>
                <a:sym typeface="Lato Blac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  <a:defRPr sz="6000" b="0" i="0" u="none" strike="noStrike" cap="none">
                <a:solidFill>
                  <a:srgbClr val="000000"/>
                </a:solidFill>
                <a:latin typeface="Lato Black"/>
                <a:ea typeface="Lato Black"/>
                <a:cs typeface="Lato Black"/>
                <a:sym typeface="Lato Blac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  <a:defRPr sz="6000" b="0" i="0" u="none" strike="noStrike" cap="none">
                <a:solidFill>
                  <a:srgbClr val="000000"/>
                </a:solidFill>
                <a:latin typeface="Lato Black"/>
                <a:ea typeface="Lato Black"/>
                <a:cs typeface="Lato Black"/>
                <a:sym typeface="Lato Blac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  <a:defRPr sz="6000" b="0" i="0" u="none" strike="noStrike" cap="none">
                <a:solidFill>
                  <a:srgbClr val="000000"/>
                </a:solidFill>
                <a:latin typeface="Lato Black"/>
                <a:ea typeface="Lato Black"/>
                <a:cs typeface="Lato Black"/>
                <a:sym typeface="Lato Black"/>
              </a:defRPr>
            </a:lvl9pPr>
          </a:lstStyle>
          <a:p>
            <a:endParaRPr/>
          </a:p>
        </p:txBody>
      </p:sp>
      <p:sp>
        <p:nvSpPr>
          <p:cNvPr id="24" name="Google Shape;24;p6"/>
          <p:cNvSpPr txBox="1">
            <a:spLocks noGrp="1"/>
          </p:cNvSpPr>
          <p:nvPr>
            <p:ph type="body" idx="1"/>
          </p:nvPr>
        </p:nvSpPr>
        <p:spPr>
          <a:xfrm>
            <a:off x="681060" y="3665591"/>
            <a:ext cx="4324003" cy="3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ark Grey Backgrd 1 1">
  <p:cSld name="Dark Grey Backgrd_1_1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g89300d5c25_0_22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5252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g89300d5c25_0_225"/>
          <p:cNvSpPr txBox="1">
            <a:spLocks noGrp="1"/>
          </p:cNvSpPr>
          <p:nvPr>
            <p:ph type="subTitle" idx="1"/>
          </p:nvPr>
        </p:nvSpPr>
        <p:spPr>
          <a:xfrm>
            <a:off x="556400" y="439100"/>
            <a:ext cx="4995900" cy="4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defRPr>
            </a:lvl9pPr>
          </a:lstStyle>
          <a:p>
            <a:endParaRPr/>
          </a:p>
        </p:txBody>
      </p:sp>
      <p:sp>
        <p:nvSpPr>
          <p:cNvPr id="28" name="Google Shape;28;g89300d5c25_0_225"/>
          <p:cNvSpPr txBox="1">
            <a:spLocks noGrp="1"/>
          </p:cNvSpPr>
          <p:nvPr>
            <p:ph type="body" idx="2"/>
          </p:nvPr>
        </p:nvSpPr>
        <p:spPr>
          <a:xfrm>
            <a:off x="556400" y="1106575"/>
            <a:ext cx="7325400" cy="25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0000" rIns="91425" bIns="91425" anchor="t" anchorCtr="0">
            <a:noAutofit/>
          </a:bodyPr>
          <a:lstStyle>
            <a:lvl1pPr marL="457200" marR="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A2C52D"/>
              </a:buClr>
              <a:buSzPts val="1400"/>
              <a:buFont typeface="Lato"/>
              <a:buChar char="⇛"/>
              <a:defRPr sz="1400" b="0" i="0" u="none" strike="noStrike" cap="non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ato"/>
              <a:buAutoNum type="alphaLcPeriod"/>
              <a:defRPr sz="1400" b="0" i="0" u="none" strike="noStrike" cap="non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ato"/>
              <a:buAutoNum type="romanLcPeriod"/>
              <a:defRPr sz="1400" b="0" i="0" u="none" strike="noStrike" cap="non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ato"/>
              <a:buAutoNum type="arabicPeriod"/>
              <a:defRPr sz="1400" b="0" i="0" u="none" strike="noStrike" cap="non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ato"/>
              <a:buAutoNum type="alphaLcPeriod"/>
              <a:defRPr sz="1400" b="0" i="0" u="none" strike="noStrike" cap="non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ato"/>
              <a:buAutoNum type="romanLcPeriod"/>
              <a:defRPr sz="1400" b="0" i="0" u="none" strike="noStrike" cap="non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ato"/>
              <a:buAutoNum type="arabicPeriod"/>
              <a:defRPr sz="1400" b="0" i="0" u="none" strike="noStrike" cap="non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ato"/>
              <a:buAutoNum type="alphaLcPeriod"/>
              <a:defRPr sz="1400" b="0" i="0" u="none" strike="noStrike" cap="non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ato"/>
              <a:buAutoNum type="romanLcPeriod"/>
              <a:defRPr sz="1400" b="0" i="0" u="none" strike="noStrike" cap="non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ark Grey Backgrd">
  <p:cSld name="Dark Grey Backgrd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5252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" name="Google Shape;31;p7"/>
          <p:cNvPicPr preferRelativeResize="0"/>
          <p:nvPr/>
        </p:nvPicPr>
        <p:blipFill rotWithShape="1">
          <a:blip r:embed="rId2">
            <a:alphaModFix/>
          </a:blip>
          <a:srcRect b="10"/>
          <a:stretch/>
        </p:blipFill>
        <p:spPr>
          <a:xfrm>
            <a:off x="7881825" y="4553176"/>
            <a:ext cx="778281" cy="23432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2" name="Google Shape;32;p7"/>
          <p:cNvCxnSpPr/>
          <p:nvPr/>
        </p:nvCxnSpPr>
        <p:spPr>
          <a:xfrm>
            <a:off x="631925" y="4666900"/>
            <a:ext cx="6944400" cy="540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3" name="Google Shape;33;p7"/>
          <p:cNvSpPr txBox="1">
            <a:spLocks noGrp="1"/>
          </p:cNvSpPr>
          <p:nvPr>
            <p:ph type="subTitle" idx="1"/>
          </p:nvPr>
        </p:nvSpPr>
        <p:spPr>
          <a:xfrm>
            <a:off x="556400" y="439100"/>
            <a:ext cx="4995900" cy="4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defRPr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2"/>
          </p:nvPr>
        </p:nvSpPr>
        <p:spPr>
          <a:xfrm>
            <a:off x="556400" y="1106575"/>
            <a:ext cx="7325400" cy="25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0000" rIns="91425" bIns="91425" anchor="t" anchorCtr="0">
            <a:noAutofit/>
          </a:bodyPr>
          <a:lstStyle>
            <a:lvl1pPr marL="457200" marR="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A2C52D"/>
              </a:buClr>
              <a:buSzPts val="1400"/>
              <a:buFont typeface="Lato"/>
              <a:buChar char="⇛"/>
              <a:defRPr sz="1400" b="0" i="0" u="none" strike="noStrike" cap="non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ato"/>
              <a:buAutoNum type="alphaLcPeriod"/>
              <a:defRPr sz="1400" b="0" i="0" u="none" strike="noStrike" cap="non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ato"/>
              <a:buAutoNum type="romanLcPeriod"/>
              <a:defRPr sz="1400" b="0" i="0" u="none" strike="noStrike" cap="non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ato"/>
              <a:buAutoNum type="arabicPeriod"/>
              <a:defRPr sz="1400" b="0" i="0" u="none" strike="noStrike" cap="non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ato"/>
              <a:buAutoNum type="alphaLcPeriod"/>
              <a:defRPr sz="1400" b="0" i="0" u="none" strike="noStrike" cap="non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ato"/>
              <a:buAutoNum type="romanLcPeriod"/>
              <a:defRPr sz="1400" b="0" i="0" u="none" strike="noStrike" cap="non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ato"/>
              <a:buAutoNum type="arabicPeriod"/>
              <a:defRPr sz="1400" b="0" i="0" u="none" strike="noStrike" cap="non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ato"/>
              <a:buAutoNum type="alphaLcPeriod"/>
              <a:defRPr sz="1400" b="0" i="0" u="none" strike="noStrike" cap="non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ato"/>
              <a:buAutoNum type="romanLcPeriod"/>
              <a:defRPr sz="1400" b="0" i="0" u="none" strike="noStrike" cap="non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2" type="secHead">
  <p:cSld name="SECTION_HEADER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7" name="Google Shape;3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3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9"/>
          <p:cNvPicPr preferRelativeResize="0"/>
          <p:nvPr/>
        </p:nvPicPr>
        <p:blipFill rotWithShape="1">
          <a:blip r:embed="rId3">
            <a:alphaModFix/>
          </a:blip>
          <a:srcRect b="10"/>
          <a:stretch/>
        </p:blipFill>
        <p:spPr>
          <a:xfrm>
            <a:off x="7667404" y="466950"/>
            <a:ext cx="989034" cy="2978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9" name="Google Shape;39;p9"/>
          <p:cNvCxnSpPr/>
          <p:nvPr/>
        </p:nvCxnSpPr>
        <p:spPr>
          <a:xfrm>
            <a:off x="3398864" y="3870510"/>
            <a:ext cx="2153100" cy="3300"/>
          </a:xfrm>
          <a:prstGeom prst="straightConnector1">
            <a:avLst/>
          </a:prstGeom>
          <a:noFill/>
          <a:ln w="76200" cap="flat" cmpd="sng">
            <a:solidFill>
              <a:srgbClr val="A2C52D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0" name="Google Shape;40;p9"/>
          <p:cNvSpPr txBox="1">
            <a:spLocks noGrp="1"/>
          </p:cNvSpPr>
          <p:nvPr>
            <p:ph type="title"/>
          </p:nvPr>
        </p:nvSpPr>
        <p:spPr>
          <a:xfrm>
            <a:off x="1836220" y="1406225"/>
            <a:ext cx="5478000" cy="2255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1">
            <a:noAutofit/>
          </a:bodyPr>
          <a:lstStyle>
            <a:lvl1pPr marR="0" lvl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  <a:defRPr sz="6000" b="0" i="0" u="none" strike="noStrike" cap="none">
                <a:solidFill>
                  <a:srgbClr val="000000"/>
                </a:solidFill>
                <a:latin typeface="Lato Black"/>
                <a:ea typeface="Lato Black"/>
                <a:cs typeface="Lato Black"/>
                <a:sym typeface="Lato Blac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  <a:defRPr sz="6000" b="0" i="0" u="none" strike="noStrike" cap="none">
                <a:solidFill>
                  <a:srgbClr val="000000"/>
                </a:solidFill>
                <a:latin typeface="Lato Black"/>
                <a:ea typeface="Lato Black"/>
                <a:cs typeface="Lato Black"/>
                <a:sym typeface="Lato Blac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  <a:defRPr sz="6000" b="0" i="0" u="none" strike="noStrike" cap="none">
                <a:solidFill>
                  <a:srgbClr val="000000"/>
                </a:solidFill>
                <a:latin typeface="Lato Black"/>
                <a:ea typeface="Lato Black"/>
                <a:cs typeface="Lato Black"/>
                <a:sym typeface="Lato Blac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  <a:defRPr sz="6000" b="0" i="0" u="none" strike="noStrike" cap="none">
                <a:solidFill>
                  <a:srgbClr val="000000"/>
                </a:solidFill>
                <a:latin typeface="Lato Black"/>
                <a:ea typeface="Lato Black"/>
                <a:cs typeface="Lato Black"/>
                <a:sym typeface="Lato Blac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  <a:defRPr sz="6000" b="0" i="0" u="none" strike="noStrike" cap="none">
                <a:solidFill>
                  <a:srgbClr val="000000"/>
                </a:solidFill>
                <a:latin typeface="Lato Black"/>
                <a:ea typeface="Lato Black"/>
                <a:cs typeface="Lato Black"/>
                <a:sym typeface="Lato Blac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  <a:defRPr sz="6000" b="0" i="0" u="none" strike="noStrike" cap="none">
                <a:solidFill>
                  <a:srgbClr val="000000"/>
                </a:solidFill>
                <a:latin typeface="Lato Black"/>
                <a:ea typeface="Lato Black"/>
                <a:cs typeface="Lato Black"/>
                <a:sym typeface="Lato Blac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  <a:defRPr sz="6000" b="0" i="0" u="none" strike="noStrike" cap="none">
                <a:solidFill>
                  <a:srgbClr val="000000"/>
                </a:solidFill>
                <a:latin typeface="Lato Black"/>
                <a:ea typeface="Lato Black"/>
                <a:cs typeface="Lato Black"/>
                <a:sym typeface="Lato Blac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  <a:defRPr sz="6000" b="0" i="0" u="none" strike="noStrike" cap="none">
                <a:solidFill>
                  <a:srgbClr val="000000"/>
                </a:solidFill>
                <a:latin typeface="Lato Black"/>
                <a:ea typeface="Lato Black"/>
                <a:cs typeface="Lato Black"/>
                <a:sym typeface="Lato Black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sz="13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5" name="Google Shape;45;p10"/>
          <p:cNvSpPr txBox="1">
            <a:spLocks noGrp="1"/>
          </p:cNvSpPr>
          <p:nvPr>
            <p:ph type="ftr" idx="1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6" name="Google Shape;46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1"/>
          <p:cNvSpPr txBox="1">
            <a:spLocks noGrp="1"/>
          </p:cNvSpPr>
          <p:nvPr>
            <p:ph type="title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ftr" idx="1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1" name="Google Shape;51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81ed961670_0_0"/>
          <p:cNvSpPr/>
          <p:nvPr/>
        </p:nvSpPr>
        <p:spPr>
          <a:xfrm>
            <a:off x="0" y="-2950"/>
            <a:ext cx="9144000" cy="51435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" name="Google Shape;57;g81ed961670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g81ed961670_0_0"/>
          <p:cNvSpPr txBox="1">
            <a:spLocks noGrp="1"/>
          </p:cNvSpPr>
          <p:nvPr>
            <p:ph type="body" idx="2"/>
          </p:nvPr>
        </p:nvSpPr>
        <p:spPr>
          <a:xfrm>
            <a:off x="460475" y="1760750"/>
            <a:ext cx="1103400" cy="4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0000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750"/>
              <a:t>Nothing necessary </a:t>
            </a:r>
            <a:br>
              <a:rPr lang="en-US" sz="750"/>
            </a:br>
            <a:r>
              <a:rPr lang="en-US" sz="750"/>
              <a:t>will be compromised without this task</a:t>
            </a:r>
            <a:endParaRPr sz="750"/>
          </a:p>
        </p:txBody>
      </p:sp>
      <p:sp>
        <p:nvSpPr>
          <p:cNvPr id="59" name="Google Shape;59;g81ed961670_0_0"/>
          <p:cNvSpPr txBox="1">
            <a:spLocks noGrp="1"/>
          </p:cNvSpPr>
          <p:nvPr>
            <p:ph type="body" idx="2"/>
          </p:nvPr>
        </p:nvSpPr>
        <p:spPr>
          <a:xfrm>
            <a:off x="1424900" y="2518550"/>
            <a:ext cx="1294500" cy="46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0000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750">
                <a:solidFill>
                  <a:schemeClr val="dk1"/>
                </a:solidFill>
              </a:rPr>
              <a:t>Nothing meangingful </a:t>
            </a:r>
            <a:br>
              <a:rPr lang="en-US" sz="750">
                <a:solidFill>
                  <a:schemeClr val="dk1"/>
                </a:solidFill>
              </a:rPr>
            </a:br>
            <a:r>
              <a:rPr lang="en-US" sz="750">
                <a:solidFill>
                  <a:schemeClr val="dk1"/>
                </a:solidFill>
              </a:rPr>
              <a:t>will be compromised by deferring this task</a:t>
            </a:r>
            <a:endParaRPr sz="750"/>
          </a:p>
        </p:txBody>
      </p:sp>
      <p:sp>
        <p:nvSpPr>
          <p:cNvPr id="60" name="Google Shape;60;g81ed961670_0_0"/>
          <p:cNvSpPr txBox="1">
            <a:spLocks noGrp="1"/>
          </p:cNvSpPr>
          <p:nvPr>
            <p:ph type="subTitle" idx="1"/>
          </p:nvPr>
        </p:nvSpPr>
        <p:spPr>
          <a:xfrm>
            <a:off x="404000" y="286700"/>
            <a:ext cx="2432400" cy="4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US"/>
              <a:t>4D’s Decision Tree </a:t>
            </a:r>
            <a:endParaRPr/>
          </a:p>
        </p:txBody>
      </p:sp>
      <p:sp>
        <p:nvSpPr>
          <p:cNvPr id="61" name="Google Shape;61;g81ed961670_0_0"/>
          <p:cNvSpPr txBox="1">
            <a:spLocks noGrp="1"/>
          </p:cNvSpPr>
          <p:nvPr>
            <p:ph type="body" idx="2"/>
          </p:nvPr>
        </p:nvSpPr>
        <p:spPr>
          <a:xfrm>
            <a:off x="686375" y="2490475"/>
            <a:ext cx="625500" cy="24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0000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 sz="85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Delete</a:t>
            </a:r>
            <a:endParaRPr sz="850">
              <a:solidFill>
                <a:srgbClr val="FF0000"/>
              </a:solidFill>
            </a:endParaRPr>
          </a:p>
        </p:txBody>
      </p:sp>
      <p:sp>
        <p:nvSpPr>
          <p:cNvPr id="62" name="Google Shape;62;g81ed961670_0_0"/>
          <p:cNvSpPr txBox="1">
            <a:spLocks noGrp="1"/>
          </p:cNvSpPr>
          <p:nvPr>
            <p:ph type="body" idx="2"/>
          </p:nvPr>
        </p:nvSpPr>
        <p:spPr>
          <a:xfrm>
            <a:off x="1702925" y="3136975"/>
            <a:ext cx="6756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0000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 sz="85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Delay</a:t>
            </a:r>
            <a:endParaRPr sz="850">
              <a:solidFill>
                <a:srgbClr val="FF0000"/>
              </a:solidFill>
            </a:endParaRPr>
          </a:p>
        </p:txBody>
      </p:sp>
      <p:sp>
        <p:nvSpPr>
          <p:cNvPr id="63" name="Google Shape;63;g81ed961670_0_0"/>
          <p:cNvSpPr txBox="1">
            <a:spLocks noGrp="1"/>
          </p:cNvSpPr>
          <p:nvPr>
            <p:ph type="body" idx="2"/>
          </p:nvPr>
        </p:nvSpPr>
        <p:spPr>
          <a:xfrm>
            <a:off x="2797650" y="3822875"/>
            <a:ext cx="7473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0000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 sz="85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Distribute</a:t>
            </a:r>
            <a:endParaRPr sz="850">
              <a:solidFill>
                <a:srgbClr val="FF0000"/>
              </a:solidFill>
            </a:endParaRPr>
          </a:p>
        </p:txBody>
      </p:sp>
      <p:sp>
        <p:nvSpPr>
          <p:cNvPr id="64" name="Google Shape;64;g81ed961670_0_0"/>
          <p:cNvSpPr txBox="1">
            <a:spLocks noGrp="1"/>
          </p:cNvSpPr>
          <p:nvPr>
            <p:ph type="body" idx="2"/>
          </p:nvPr>
        </p:nvSpPr>
        <p:spPr>
          <a:xfrm>
            <a:off x="2545675" y="3125750"/>
            <a:ext cx="13380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0000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750">
                <a:solidFill>
                  <a:schemeClr val="dk1"/>
                </a:solidFill>
              </a:rPr>
              <a:t>Nothing significant will be compromised if someone </a:t>
            </a:r>
            <a:br>
              <a:rPr lang="en-US" sz="750">
                <a:solidFill>
                  <a:schemeClr val="dk1"/>
                </a:solidFill>
              </a:rPr>
            </a:br>
            <a:r>
              <a:rPr lang="en-US" sz="750">
                <a:solidFill>
                  <a:schemeClr val="dk1"/>
                </a:solidFill>
              </a:rPr>
              <a:t>else does the task</a:t>
            </a:r>
            <a:endParaRPr sz="750"/>
          </a:p>
        </p:txBody>
      </p:sp>
      <p:sp>
        <p:nvSpPr>
          <p:cNvPr id="65" name="Google Shape;65;g81ed961670_0_0"/>
          <p:cNvSpPr txBox="1">
            <a:spLocks noGrp="1"/>
          </p:cNvSpPr>
          <p:nvPr>
            <p:ph type="body" idx="2"/>
          </p:nvPr>
        </p:nvSpPr>
        <p:spPr>
          <a:xfrm>
            <a:off x="3638425" y="3822875"/>
            <a:ext cx="1409400" cy="48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0000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</a:pPr>
            <a:r>
              <a:rPr lang="en-US" sz="750">
                <a:solidFill>
                  <a:schemeClr val="dk1"/>
                </a:solidFill>
              </a:rPr>
              <a:t>Nothing critical will be compromised by removing </a:t>
            </a:r>
            <a:br>
              <a:rPr lang="en-US" sz="750">
                <a:solidFill>
                  <a:schemeClr val="dk1"/>
                </a:solidFill>
              </a:rPr>
            </a:br>
            <a:r>
              <a:rPr lang="en-US" sz="750">
                <a:solidFill>
                  <a:schemeClr val="dk1"/>
                </a:solidFill>
              </a:rPr>
              <a:t>parts of the task</a:t>
            </a:r>
            <a:endParaRPr sz="750"/>
          </a:p>
        </p:txBody>
      </p:sp>
      <p:sp>
        <p:nvSpPr>
          <p:cNvPr id="66" name="Google Shape;66;g81ed961670_0_0"/>
          <p:cNvSpPr txBox="1">
            <a:spLocks noGrp="1"/>
          </p:cNvSpPr>
          <p:nvPr>
            <p:ph type="body" idx="2"/>
          </p:nvPr>
        </p:nvSpPr>
        <p:spPr>
          <a:xfrm>
            <a:off x="1485700" y="1129475"/>
            <a:ext cx="990300" cy="2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0000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 sz="850" b="1">
                <a:solidFill>
                  <a:srgbClr val="623C8E"/>
                </a:solidFill>
                <a:latin typeface="Arial"/>
                <a:ea typeface="Arial"/>
                <a:cs typeface="Arial"/>
                <a:sym typeface="Arial"/>
              </a:rPr>
              <a:t>Is it important?</a:t>
            </a:r>
            <a:endParaRPr sz="850">
              <a:solidFill>
                <a:srgbClr val="623C8E"/>
              </a:solidFill>
            </a:endParaRPr>
          </a:p>
        </p:txBody>
      </p:sp>
      <p:sp>
        <p:nvSpPr>
          <p:cNvPr id="67" name="Google Shape;67;g81ed961670_0_0"/>
          <p:cNvSpPr txBox="1">
            <a:spLocks noGrp="1"/>
          </p:cNvSpPr>
          <p:nvPr>
            <p:ph type="body" idx="2"/>
          </p:nvPr>
        </p:nvSpPr>
        <p:spPr>
          <a:xfrm>
            <a:off x="2543575" y="1837550"/>
            <a:ext cx="1068600" cy="24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0000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 sz="850" b="1">
                <a:solidFill>
                  <a:srgbClr val="623C8E"/>
                </a:solidFill>
                <a:latin typeface="Arial"/>
                <a:ea typeface="Arial"/>
                <a:cs typeface="Arial"/>
                <a:sym typeface="Arial"/>
              </a:rPr>
              <a:t>Is it urgent?</a:t>
            </a:r>
            <a:endParaRPr sz="850">
              <a:solidFill>
                <a:srgbClr val="623C8E"/>
              </a:solidFill>
            </a:endParaRPr>
          </a:p>
        </p:txBody>
      </p:sp>
      <p:sp>
        <p:nvSpPr>
          <p:cNvPr id="68" name="Google Shape;68;g81ed961670_0_0"/>
          <p:cNvSpPr txBox="1">
            <a:spLocks noGrp="1"/>
          </p:cNvSpPr>
          <p:nvPr>
            <p:ph type="body" idx="2"/>
          </p:nvPr>
        </p:nvSpPr>
        <p:spPr>
          <a:xfrm>
            <a:off x="3510100" y="2518550"/>
            <a:ext cx="1409400" cy="2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0000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 sz="850" b="1">
                <a:solidFill>
                  <a:srgbClr val="623C8E"/>
                </a:solidFill>
                <a:latin typeface="Arial"/>
                <a:ea typeface="Arial"/>
                <a:cs typeface="Arial"/>
                <a:sym typeface="Arial"/>
              </a:rPr>
              <a:t>Does it need to be you?</a:t>
            </a:r>
            <a:endParaRPr sz="850">
              <a:solidFill>
                <a:srgbClr val="623C8E"/>
              </a:solidFill>
            </a:endParaRPr>
          </a:p>
        </p:txBody>
      </p:sp>
      <p:sp>
        <p:nvSpPr>
          <p:cNvPr id="69" name="Google Shape;69;g81ed961670_0_0"/>
          <p:cNvSpPr txBox="1">
            <a:spLocks noGrp="1"/>
          </p:cNvSpPr>
          <p:nvPr>
            <p:ph type="body" idx="2"/>
          </p:nvPr>
        </p:nvSpPr>
        <p:spPr>
          <a:xfrm>
            <a:off x="4830725" y="3231050"/>
            <a:ext cx="1068600" cy="24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0000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 sz="850" b="1">
                <a:solidFill>
                  <a:srgbClr val="623C8E"/>
                </a:solidFill>
                <a:latin typeface="Arial"/>
                <a:ea typeface="Arial"/>
                <a:cs typeface="Arial"/>
                <a:sym typeface="Arial"/>
              </a:rPr>
              <a:t>Is it essential?</a:t>
            </a:r>
            <a:endParaRPr sz="850">
              <a:solidFill>
                <a:srgbClr val="623C8E"/>
              </a:solidFill>
            </a:endParaRPr>
          </a:p>
        </p:txBody>
      </p:sp>
      <p:sp>
        <p:nvSpPr>
          <p:cNvPr id="70" name="Google Shape;70;g81ed961670_0_0"/>
          <p:cNvSpPr txBox="1">
            <a:spLocks noGrp="1"/>
          </p:cNvSpPr>
          <p:nvPr>
            <p:ph type="body" idx="2"/>
          </p:nvPr>
        </p:nvSpPr>
        <p:spPr>
          <a:xfrm>
            <a:off x="6246925" y="3841350"/>
            <a:ext cx="816600" cy="2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0000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 sz="85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GET ON IT!</a:t>
            </a:r>
            <a:endParaRPr sz="850">
              <a:solidFill>
                <a:srgbClr val="FFFFFF"/>
              </a:solidFill>
            </a:endParaRPr>
          </a:p>
        </p:txBody>
      </p:sp>
      <p:sp>
        <p:nvSpPr>
          <p:cNvPr id="71" name="Google Shape;71;g81ed961670_0_0"/>
          <p:cNvSpPr txBox="1">
            <a:spLocks noGrp="1"/>
          </p:cNvSpPr>
          <p:nvPr>
            <p:ph type="body" idx="2"/>
          </p:nvPr>
        </p:nvSpPr>
        <p:spPr>
          <a:xfrm>
            <a:off x="3969475" y="4515200"/>
            <a:ext cx="747300" cy="2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0000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 sz="85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Diminish</a:t>
            </a:r>
            <a:endParaRPr sz="850">
              <a:solidFill>
                <a:srgbClr val="FF0000"/>
              </a:solidFill>
            </a:endParaRPr>
          </a:p>
        </p:txBody>
      </p:sp>
      <p:pic>
        <p:nvPicPr>
          <p:cNvPr id="72" name="Google Shape;72;g81ed961670_0_0"/>
          <p:cNvPicPr preferRelativeResize="0"/>
          <p:nvPr/>
        </p:nvPicPr>
        <p:blipFill rotWithShape="1">
          <a:blip r:embed="rId4">
            <a:alphaModFix/>
          </a:blip>
          <a:srcRect r="66701"/>
          <a:stretch/>
        </p:blipFill>
        <p:spPr>
          <a:xfrm>
            <a:off x="8482725" y="412550"/>
            <a:ext cx="224288" cy="202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81ed961670_0_62"/>
          <p:cNvSpPr/>
          <p:nvPr/>
        </p:nvSpPr>
        <p:spPr>
          <a:xfrm>
            <a:off x="0" y="-2950"/>
            <a:ext cx="9144000" cy="51435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8" name="Google Shape;78;g81ed961670_0_6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295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g81ed961670_0_62"/>
          <p:cNvSpPr txBox="1">
            <a:spLocks noGrp="1"/>
          </p:cNvSpPr>
          <p:nvPr>
            <p:ph type="body" idx="2"/>
          </p:nvPr>
        </p:nvSpPr>
        <p:spPr>
          <a:xfrm>
            <a:off x="460475" y="1760750"/>
            <a:ext cx="1103400" cy="4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0000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750"/>
              <a:t>Nothing necessary </a:t>
            </a:r>
            <a:br>
              <a:rPr lang="en-US" sz="750"/>
            </a:br>
            <a:r>
              <a:rPr lang="en-US" sz="750"/>
              <a:t>will be compromised without this task</a:t>
            </a:r>
            <a:endParaRPr sz="750"/>
          </a:p>
        </p:txBody>
      </p:sp>
      <p:sp>
        <p:nvSpPr>
          <p:cNvPr id="80" name="Google Shape;80;g81ed961670_0_62"/>
          <p:cNvSpPr txBox="1">
            <a:spLocks noGrp="1"/>
          </p:cNvSpPr>
          <p:nvPr>
            <p:ph type="body" idx="2"/>
          </p:nvPr>
        </p:nvSpPr>
        <p:spPr>
          <a:xfrm>
            <a:off x="1424900" y="2518550"/>
            <a:ext cx="1294500" cy="46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0000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750">
                <a:solidFill>
                  <a:schemeClr val="dk1"/>
                </a:solidFill>
              </a:rPr>
              <a:t>Nothing meangingful </a:t>
            </a:r>
            <a:br>
              <a:rPr lang="en-US" sz="750">
                <a:solidFill>
                  <a:schemeClr val="dk1"/>
                </a:solidFill>
              </a:rPr>
            </a:br>
            <a:r>
              <a:rPr lang="en-US" sz="750">
                <a:solidFill>
                  <a:schemeClr val="dk1"/>
                </a:solidFill>
              </a:rPr>
              <a:t>will be compromised by deferring this task</a:t>
            </a:r>
            <a:endParaRPr sz="750"/>
          </a:p>
        </p:txBody>
      </p:sp>
      <p:sp>
        <p:nvSpPr>
          <p:cNvPr id="81" name="Google Shape;81;g81ed961670_0_62"/>
          <p:cNvSpPr txBox="1">
            <a:spLocks noGrp="1"/>
          </p:cNvSpPr>
          <p:nvPr>
            <p:ph type="body" idx="2"/>
          </p:nvPr>
        </p:nvSpPr>
        <p:spPr>
          <a:xfrm>
            <a:off x="686375" y="2490475"/>
            <a:ext cx="625500" cy="24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0000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 sz="85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Delete</a:t>
            </a:r>
            <a:endParaRPr sz="850">
              <a:solidFill>
                <a:srgbClr val="FF0000"/>
              </a:solidFill>
            </a:endParaRPr>
          </a:p>
        </p:txBody>
      </p:sp>
      <p:sp>
        <p:nvSpPr>
          <p:cNvPr id="82" name="Google Shape;82;g81ed961670_0_62"/>
          <p:cNvSpPr txBox="1">
            <a:spLocks noGrp="1"/>
          </p:cNvSpPr>
          <p:nvPr>
            <p:ph type="body" idx="2"/>
          </p:nvPr>
        </p:nvSpPr>
        <p:spPr>
          <a:xfrm>
            <a:off x="1702925" y="3136975"/>
            <a:ext cx="6756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0000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 sz="85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Delay</a:t>
            </a:r>
            <a:endParaRPr sz="850">
              <a:solidFill>
                <a:srgbClr val="FF0000"/>
              </a:solidFill>
            </a:endParaRPr>
          </a:p>
        </p:txBody>
      </p:sp>
      <p:sp>
        <p:nvSpPr>
          <p:cNvPr id="83" name="Google Shape;83;g81ed961670_0_62"/>
          <p:cNvSpPr txBox="1">
            <a:spLocks noGrp="1"/>
          </p:cNvSpPr>
          <p:nvPr>
            <p:ph type="body" idx="2"/>
          </p:nvPr>
        </p:nvSpPr>
        <p:spPr>
          <a:xfrm>
            <a:off x="2797650" y="3822875"/>
            <a:ext cx="747300" cy="2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0000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 sz="85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Distribute</a:t>
            </a:r>
            <a:endParaRPr sz="850">
              <a:solidFill>
                <a:srgbClr val="FF0000"/>
              </a:solidFill>
            </a:endParaRPr>
          </a:p>
        </p:txBody>
      </p:sp>
      <p:sp>
        <p:nvSpPr>
          <p:cNvPr id="84" name="Google Shape;84;g81ed961670_0_62"/>
          <p:cNvSpPr txBox="1">
            <a:spLocks noGrp="1"/>
          </p:cNvSpPr>
          <p:nvPr>
            <p:ph type="body" idx="2"/>
          </p:nvPr>
        </p:nvSpPr>
        <p:spPr>
          <a:xfrm>
            <a:off x="2545675" y="3125750"/>
            <a:ext cx="13380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0000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750">
                <a:solidFill>
                  <a:schemeClr val="dk1"/>
                </a:solidFill>
              </a:rPr>
              <a:t>Nothing significant will be compromised if someone </a:t>
            </a:r>
            <a:br>
              <a:rPr lang="en-US" sz="750">
                <a:solidFill>
                  <a:schemeClr val="dk1"/>
                </a:solidFill>
              </a:rPr>
            </a:br>
            <a:r>
              <a:rPr lang="en-US" sz="750">
                <a:solidFill>
                  <a:schemeClr val="dk1"/>
                </a:solidFill>
              </a:rPr>
              <a:t>else does the task</a:t>
            </a:r>
            <a:endParaRPr sz="750"/>
          </a:p>
        </p:txBody>
      </p:sp>
      <p:sp>
        <p:nvSpPr>
          <p:cNvPr id="85" name="Google Shape;85;g81ed961670_0_62"/>
          <p:cNvSpPr txBox="1">
            <a:spLocks noGrp="1"/>
          </p:cNvSpPr>
          <p:nvPr>
            <p:ph type="body" idx="2"/>
          </p:nvPr>
        </p:nvSpPr>
        <p:spPr>
          <a:xfrm>
            <a:off x="3638425" y="3822875"/>
            <a:ext cx="1409400" cy="48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0000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</a:pPr>
            <a:r>
              <a:rPr lang="en-US" sz="750">
                <a:solidFill>
                  <a:schemeClr val="dk1"/>
                </a:solidFill>
              </a:rPr>
              <a:t>Nothing critical will be compromised by removing </a:t>
            </a:r>
            <a:br>
              <a:rPr lang="en-US" sz="750">
                <a:solidFill>
                  <a:schemeClr val="dk1"/>
                </a:solidFill>
              </a:rPr>
            </a:br>
            <a:r>
              <a:rPr lang="en-US" sz="750">
                <a:solidFill>
                  <a:schemeClr val="dk1"/>
                </a:solidFill>
              </a:rPr>
              <a:t>parts of the task</a:t>
            </a:r>
            <a:endParaRPr sz="750"/>
          </a:p>
        </p:txBody>
      </p:sp>
      <p:sp>
        <p:nvSpPr>
          <p:cNvPr id="86" name="Google Shape;86;g81ed961670_0_62"/>
          <p:cNvSpPr txBox="1">
            <a:spLocks noGrp="1"/>
          </p:cNvSpPr>
          <p:nvPr>
            <p:ph type="body" idx="2"/>
          </p:nvPr>
        </p:nvSpPr>
        <p:spPr>
          <a:xfrm>
            <a:off x="1485700" y="1129475"/>
            <a:ext cx="990300" cy="2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0000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 sz="850" b="1">
                <a:solidFill>
                  <a:srgbClr val="623C8E"/>
                </a:solidFill>
                <a:latin typeface="Arial"/>
                <a:ea typeface="Arial"/>
                <a:cs typeface="Arial"/>
                <a:sym typeface="Arial"/>
              </a:rPr>
              <a:t>Is it important?</a:t>
            </a:r>
            <a:endParaRPr sz="850">
              <a:solidFill>
                <a:srgbClr val="623C8E"/>
              </a:solidFill>
            </a:endParaRPr>
          </a:p>
        </p:txBody>
      </p:sp>
      <p:sp>
        <p:nvSpPr>
          <p:cNvPr id="87" name="Google Shape;87;g81ed961670_0_62"/>
          <p:cNvSpPr txBox="1">
            <a:spLocks noGrp="1"/>
          </p:cNvSpPr>
          <p:nvPr>
            <p:ph type="body" idx="2"/>
          </p:nvPr>
        </p:nvSpPr>
        <p:spPr>
          <a:xfrm>
            <a:off x="2543575" y="1837550"/>
            <a:ext cx="1068600" cy="24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0000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 sz="850" b="1">
                <a:solidFill>
                  <a:srgbClr val="623C8E"/>
                </a:solidFill>
                <a:latin typeface="Arial"/>
                <a:ea typeface="Arial"/>
                <a:cs typeface="Arial"/>
                <a:sym typeface="Arial"/>
              </a:rPr>
              <a:t>Is it urgent?</a:t>
            </a:r>
            <a:endParaRPr sz="850">
              <a:solidFill>
                <a:srgbClr val="623C8E"/>
              </a:solidFill>
            </a:endParaRPr>
          </a:p>
        </p:txBody>
      </p:sp>
      <p:sp>
        <p:nvSpPr>
          <p:cNvPr id="88" name="Google Shape;88;g81ed961670_0_62"/>
          <p:cNvSpPr txBox="1">
            <a:spLocks noGrp="1"/>
          </p:cNvSpPr>
          <p:nvPr>
            <p:ph type="body" idx="2"/>
          </p:nvPr>
        </p:nvSpPr>
        <p:spPr>
          <a:xfrm>
            <a:off x="3510100" y="2518550"/>
            <a:ext cx="1409400" cy="2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0000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 sz="850" b="1">
                <a:solidFill>
                  <a:srgbClr val="623C8E"/>
                </a:solidFill>
                <a:latin typeface="Arial"/>
                <a:ea typeface="Arial"/>
                <a:cs typeface="Arial"/>
                <a:sym typeface="Arial"/>
              </a:rPr>
              <a:t>Does it need to be you?</a:t>
            </a:r>
            <a:endParaRPr sz="850">
              <a:solidFill>
                <a:srgbClr val="623C8E"/>
              </a:solidFill>
            </a:endParaRPr>
          </a:p>
        </p:txBody>
      </p:sp>
      <p:sp>
        <p:nvSpPr>
          <p:cNvPr id="89" name="Google Shape;89;g81ed961670_0_62"/>
          <p:cNvSpPr txBox="1">
            <a:spLocks noGrp="1"/>
          </p:cNvSpPr>
          <p:nvPr>
            <p:ph type="body" idx="2"/>
          </p:nvPr>
        </p:nvSpPr>
        <p:spPr>
          <a:xfrm>
            <a:off x="4830725" y="3231050"/>
            <a:ext cx="1068600" cy="24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0000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 sz="850" b="1">
                <a:solidFill>
                  <a:srgbClr val="623C8E"/>
                </a:solidFill>
                <a:latin typeface="Arial"/>
                <a:ea typeface="Arial"/>
                <a:cs typeface="Arial"/>
                <a:sym typeface="Arial"/>
              </a:rPr>
              <a:t>Is it essential?</a:t>
            </a:r>
            <a:endParaRPr sz="850">
              <a:solidFill>
                <a:srgbClr val="623C8E"/>
              </a:solidFill>
            </a:endParaRPr>
          </a:p>
        </p:txBody>
      </p:sp>
      <p:sp>
        <p:nvSpPr>
          <p:cNvPr id="90" name="Google Shape;90;g81ed961670_0_62"/>
          <p:cNvSpPr txBox="1">
            <a:spLocks noGrp="1"/>
          </p:cNvSpPr>
          <p:nvPr>
            <p:ph type="body" idx="2"/>
          </p:nvPr>
        </p:nvSpPr>
        <p:spPr>
          <a:xfrm>
            <a:off x="6246925" y="3841350"/>
            <a:ext cx="816600" cy="2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0000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 sz="85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GET ON IT!</a:t>
            </a:r>
            <a:endParaRPr sz="850">
              <a:solidFill>
                <a:srgbClr val="FFFFFF"/>
              </a:solidFill>
            </a:endParaRPr>
          </a:p>
        </p:txBody>
      </p:sp>
      <p:sp>
        <p:nvSpPr>
          <p:cNvPr id="91" name="Google Shape;91;g81ed961670_0_62"/>
          <p:cNvSpPr txBox="1">
            <a:spLocks noGrp="1"/>
          </p:cNvSpPr>
          <p:nvPr>
            <p:ph type="subTitle" idx="1"/>
          </p:nvPr>
        </p:nvSpPr>
        <p:spPr>
          <a:xfrm>
            <a:off x="404000" y="286700"/>
            <a:ext cx="2432400" cy="4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US"/>
              <a:t>4D’s Decision Tree </a:t>
            </a:r>
            <a:endParaRPr/>
          </a:p>
        </p:txBody>
      </p:sp>
      <p:sp>
        <p:nvSpPr>
          <p:cNvPr id="92" name="Google Shape;92;g81ed961670_0_62"/>
          <p:cNvSpPr/>
          <p:nvPr/>
        </p:nvSpPr>
        <p:spPr>
          <a:xfrm>
            <a:off x="6285199" y="899876"/>
            <a:ext cx="2421813" cy="35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36525" marR="0" lvl="0" indent="-11112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2C52D"/>
              </a:buClr>
              <a:buSzPts val="800"/>
              <a:buFont typeface="Lato"/>
              <a:buChar char="&gt;"/>
            </a:pPr>
            <a:r>
              <a:rPr lang="en-US" sz="800" dirty="0">
                <a:latin typeface="Lato"/>
                <a:ea typeface="Lato"/>
                <a:cs typeface="Lato"/>
                <a:sym typeface="Lato"/>
              </a:rPr>
              <a:t>How will the work affect any decisions?</a:t>
            </a:r>
            <a:endParaRPr sz="1000" dirty="0">
              <a:latin typeface="Lato"/>
              <a:ea typeface="Lato"/>
              <a:cs typeface="Lato"/>
              <a:sym typeface="Lato"/>
            </a:endParaRPr>
          </a:p>
          <a:p>
            <a:pPr marL="136525" marR="0" lvl="0" indent="-11112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2C52D"/>
              </a:buClr>
              <a:buSzPts val="800"/>
              <a:buFont typeface="Lato"/>
              <a:buChar char="&gt;"/>
            </a:pPr>
            <a:r>
              <a:rPr lang="en-US" sz="800" dirty="0">
                <a:latin typeface="Lato"/>
                <a:ea typeface="Lato"/>
                <a:cs typeface="Lato"/>
                <a:sym typeface="Lato"/>
              </a:rPr>
              <a:t>What are the stakes associated with the work?</a:t>
            </a:r>
            <a:endParaRPr sz="1000" dirty="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3" name="Google Shape;93;g81ed961670_0_62"/>
          <p:cNvSpPr/>
          <p:nvPr/>
        </p:nvSpPr>
        <p:spPr>
          <a:xfrm>
            <a:off x="6716099" y="2603250"/>
            <a:ext cx="1967425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36525" marR="0" lvl="1" indent="-11112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2C52D"/>
              </a:buClr>
              <a:buSzPts val="800"/>
              <a:buFont typeface="Lato"/>
              <a:buChar char="&gt;"/>
            </a:pPr>
            <a:r>
              <a:rPr lang="en-US" sz="800" i="0" u="none" strike="noStrike" cap="none" dirty="0">
                <a:latin typeface="Lato"/>
                <a:ea typeface="Lato"/>
                <a:cs typeface="Lato"/>
                <a:sym typeface="Lato"/>
              </a:rPr>
              <a:t>What is core </a:t>
            </a:r>
            <a:r>
              <a:rPr lang="en-US" sz="800" dirty="0">
                <a:latin typeface="Lato"/>
                <a:ea typeface="Lato"/>
                <a:cs typeface="Lato"/>
                <a:sym typeface="Lato"/>
              </a:rPr>
              <a:t>vs nice to have</a:t>
            </a:r>
            <a:r>
              <a:rPr lang="en-US" sz="800" i="0" u="none" strike="noStrike" cap="none" dirty="0">
                <a:latin typeface="Lato"/>
                <a:ea typeface="Lato"/>
                <a:cs typeface="Lato"/>
                <a:sym typeface="Lato"/>
              </a:rPr>
              <a:t>?</a:t>
            </a:r>
            <a:endParaRPr sz="800" dirty="0">
              <a:latin typeface="Lato"/>
              <a:ea typeface="Lato"/>
              <a:cs typeface="Lato"/>
              <a:sym typeface="Lato"/>
            </a:endParaRPr>
          </a:p>
          <a:p>
            <a:pPr marL="136525" marR="0" lvl="1" indent="-11112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2C52D"/>
              </a:buClr>
              <a:buSzPts val="800"/>
              <a:buFont typeface="Lato"/>
              <a:buChar char="&gt;"/>
            </a:pPr>
            <a:r>
              <a:rPr lang="en-US" sz="800" i="0" u="none" strike="noStrike" cap="none" dirty="0">
                <a:latin typeface="Lato"/>
                <a:ea typeface="Lato"/>
                <a:cs typeface="Lato"/>
                <a:sym typeface="Lato"/>
              </a:rPr>
              <a:t>How could </a:t>
            </a:r>
            <a:r>
              <a:rPr lang="en-US" sz="800" dirty="0">
                <a:latin typeface="Lato"/>
                <a:ea typeface="Lato"/>
                <a:cs typeface="Lato"/>
                <a:sym typeface="Lato"/>
              </a:rPr>
              <a:t>this</a:t>
            </a:r>
            <a:r>
              <a:rPr lang="en-US" sz="800" i="0" u="none" strike="noStrike" cap="none" dirty="0">
                <a:latin typeface="Lato"/>
                <a:ea typeface="Lato"/>
                <a:cs typeface="Lato"/>
                <a:sym typeface="Lato"/>
              </a:rPr>
              <a:t> be done more easily?</a:t>
            </a:r>
            <a:endParaRPr sz="800" dirty="0">
              <a:latin typeface="Lato"/>
              <a:ea typeface="Lato"/>
              <a:cs typeface="Lato"/>
              <a:sym typeface="Lato"/>
            </a:endParaRPr>
          </a:p>
          <a:p>
            <a:pPr marL="136525" marR="0" lvl="1" indent="-6032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800" i="0" u="none" strike="noStrike" cap="none" dirty="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4" name="Google Shape;94;g81ed961670_0_62"/>
          <p:cNvSpPr/>
          <p:nvPr/>
        </p:nvSpPr>
        <p:spPr>
          <a:xfrm>
            <a:off x="6553500" y="1455377"/>
            <a:ext cx="2153512" cy="3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36525" marR="0" lvl="1" indent="-11112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2C52D"/>
              </a:buClr>
              <a:buSzPts val="800"/>
              <a:buFont typeface="Lato"/>
              <a:buChar char="&gt;"/>
            </a:pPr>
            <a:r>
              <a:rPr lang="en-US" sz="800" i="0" u="none" strike="noStrike" cap="none" dirty="0">
                <a:latin typeface="Lato"/>
                <a:ea typeface="Lato"/>
                <a:cs typeface="Lato"/>
                <a:sym typeface="Lato"/>
              </a:rPr>
              <a:t>Will I be more effective later?</a:t>
            </a:r>
            <a:endParaRPr sz="800" dirty="0">
              <a:latin typeface="Lato"/>
              <a:ea typeface="Lato"/>
              <a:cs typeface="Lato"/>
              <a:sym typeface="Lato"/>
            </a:endParaRPr>
          </a:p>
          <a:p>
            <a:pPr marL="136525" marR="0" lvl="1" indent="-11112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2C52D"/>
              </a:buClr>
              <a:buSzPts val="800"/>
              <a:buFont typeface="Lato"/>
              <a:buChar char="&gt;"/>
            </a:pPr>
            <a:r>
              <a:rPr lang="en-US" sz="800" i="0" u="none" strike="noStrike" cap="none" dirty="0">
                <a:latin typeface="Lato"/>
                <a:ea typeface="Lato"/>
                <a:cs typeface="Lato"/>
                <a:sym typeface="Lato"/>
              </a:rPr>
              <a:t>What are the </a:t>
            </a:r>
            <a:r>
              <a:rPr lang="en-US" sz="800" dirty="0">
                <a:latin typeface="Lato"/>
                <a:ea typeface="Lato"/>
                <a:cs typeface="Lato"/>
                <a:sym typeface="Lato"/>
              </a:rPr>
              <a:t>impacts</a:t>
            </a:r>
            <a:r>
              <a:rPr lang="en-US" sz="800" i="0" u="none" strike="noStrike" cap="none" dirty="0">
                <a:latin typeface="Lato"/>
                <a:ea typeface="Lato"/>
                <a:cs typeface="Lato"/>
                <a:sym typeface="Lato"/>
              </a:rPr>
              <a:t> of </a:t>
            </a:r>
            <a:r>
              <a:rPr lang="en-US" sz="800" dirty="0">
                <a:latin typeface="Lato"/>
                <a:ea typeface="Lato"/>
                <a:cs typeface="Lato"/>
                <a:sym typeface="Lato"/>
              </a:rPr>
              <a:t>postponement</a:t>
            </a:r>
            <a:r>
              <a:rPr lang="en-US" sz="800" i="0" u="none" strike="noStrike" cap="none" dirty="0">
                <a:latin typeface="Lato"/>
                <a:ea typeface="Lato"/>
                <a:cs typeface="Lato"/>
                <a:sym typeface="Lato"/>
              </a:rPr>
              <a:t>?</a:t>
            </a:r>
            <a:endParaRPr sz="800" dirty="0">
              <a:latin typeface="Lato"/>
              <a:ea typeface="Lato"/>
              <a:cs typeface="Lato"/>
              <a:sym typeface="Lato"/>
            </a:endParaRPr>
          </a:p>
          <a:p>
            <a:pPr marL="2857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 dirty="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5" name="Google Shape;95;g81ed961670_0_62"/>
          <p:cNvSpPr/>
          <p:nvPr/>
        </p:nvSpPr>
        <p:spPr>
          <a:xfrm>
            <a:off x="6802975" y="2024224"/>
            <a:ext cx="1880550" cy="3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36525" marR="0" lvl="1" indent="-11112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2C52D"/>
              </a:buClr>
              <a:buSzPts val="800"/>
              <a:buFont typeface="Lato"/>
              <a:buChar char="&gt;"/>
            </a:pPr>
            <a:r>
              <a:rPr lang="en-US" sz="800" i="0" u="none" strike="noStrike" cap="none" dirty="0">
                <a:latin typeface="Lato"/>
                <a:ea typeface="Lato"/>
                <a:cs typeface="Lato"/>
                <a:sym typeface="Lato"/>
              </a:rPr>
              <a:t>Would </a:t>
            </a:r>
            <a:r>
              <a:rPr lang="en-US" sz="800" dirty="0">
                <a:latin typeface="Lato"/>
                <a:ea typeface="Lato"/>
                <a:cs typeface="Lato"/>
                <a:sym typeface="Lato"/>
              </a:rPr>
              <a:t>they</a:t>
            </a:r>
            <a:r>
              <a:rPr lang="en-US" sz="800" i="0" u="none" strike="noStrike" cap="none" dirty="0">
                <a:latin typeface="Lato"/>
                <a:ea typeface="Lato"/>
                <a:cs typeface="Lato"/>
                <a:sym typeface="Lato"/>
              </a:rPr>
              <a:t> notice if it wasn’t you?</a:t>
            </a:r>
            <a:endParaRPr sz="800" dirty="0">
              <a:latin typeface="Lato"/>
              <a:ea typeface="Lato"/>
              <a:cs typeface="Lato"/>
              <a:sym typeface="Lato"/>
            </a:endParaRPr>
          </a:p>
          <a:p>
            <a:pPr marL="136525" marR="0" lvl="1" indent="-11112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2C52D"/>
              </a:buClr>
              <a:buSzPts val="800"/>
              <a:buFont typeface="Lato"/>
              <a:buChar char="&gt;"/>
            </a:pPr>
            <a:r>
              <a:rPr lang="en-US" sz="800" i="0" u="none" strike="noStrike" cap="none" dirty="0">
                <a:latin typeface="Lato"/>
                <a:ea typeface="Lato"/>
                <a:cs typeface="Lato"/>
                <a:sym typeface="Lato"/>
              </a:rPr>
              <a:t>Who </a:t>
            </a:r>
            <a:r>
              <a:rPr lang="en-US" sz="800" dirty="0">
                <a:latin typeface="Lato"/>
                <a:ea typeface="Lato"/>
                <a:cs typeface="Lato"/>
                <a:sym typeface="Lato"/>
              </a:rPr>
              <a:t>knows</a:t>
            </a:r>
            <a:r>
              <a:rPr lang="en-US" sz="800" i="0" u="none" strike="noStrike" cap="none" dirty="0">
                <a:latin typeface="Lato"/>
                <a:ea typeface="Lato"/>
                <a:cs typeface="Lato"/>
                <a:sym typeface="Lato"/>
              </a:rPr>
              <a:t> the stakeholder</a:t>
            </a:r>
            <a:r>
              <a:rPr lang="en-US" sz="800" dirty="0">
                <a:latin typeface="Lato"/>
                <a:ea typeface="Lato"/>
                <a:cs typeface="Lato"/>
                <a:sym typeface="Lato"/>
              </a:rPr>
              <a:t>s</a:t>
            </a:r>
            <a:r>
              <a:rPr lang="en-US" sz="800" i="0" u="none" strike="noStrike" cap="none" dirty="0">
                <a:latin typeface="Lato"/>
                <a:ea typeface="Lato"/>
                <a:cs typeface="Lato"/>
                <a:sym typeface="Lato"/>
              </a:rPr>
              <a:t>?</a:t>
            </a:r>
            <a:endParaRPr sz="800" dirty="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6" name="Google Shape;96;g81ed961670_0_62"/>
          <p:cNvSpPr/>
          <p:nvPr/>
        </p:nvSpPr>
        <p:spPr>
          <a:xfrm>
            <a:off x="5026175" y="2023675"/>
            <a:ext cx="2022000" cy="32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36525" marR="0" lvl="1" indent="-11112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2C52D"/>
              </a:buClr>
              <a:buSzPts val="800"/>
              <a:buFont typeface="Lato"/>
              <a:buChar char="&gt;"/>
            </a:pPr>
            <a:r>
              <a:rPr lang="en-US" sz="800" i="0" u="none" strike="noStrike" cap="none">
                <a:latin typeface="Lato"/>
                <a:ea typeface="Lato"/>
                <a:cs typeface="Lato"/>
                <a:sym typeface="Lato"/>
              </a:rPr>
              <a:t>What skills are </a:t>
            </a:r>
            <a:r>
              <a:rPr lang="en-US" sz="800">
                <a:latin typeface="Lato"/>
                <a:ea typeface="Lato"/>
                <a:cs typeface="Lato"/>
                <a:sym typeface="Lato"/>
              </a:rPr>
              <a:t>needed for </a:t>
            </a:r>
            <a:r>
              <a:rPr lang="en-US" sz="800" i="0" u="none" strike="noStrike" cap="none">
                <a:latin typeface="Lato"/>
                <a:ea typeface="Lato"/>
                <a:cs typeface="Lato"/>
                <a:sym typeface="Lato"/>
              </a:rPr>
              <a:t>success?</a:t>
            </a:r>
            <a:endParaRPr sz="800">
              <a:latin typeface="Lato"/>
              <a:ea typeface="Lato"/>
              <a:cs typeface="Lato"/>
              <a:sym typeface="Lato"/>
            </a:endParaRPr>
          </a:p>
          <a:p>
            <a:pPr marL="136525" marR="0" lvl="1" indent="-11112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2C52D"/>
              </a:buClr>
              <a:buSzPts val="800"/>
              <a:buFont typeface="Lato"/>
              <a:buChar char="&gt;"/>
            </a:pPr>
            <a:r>
              <a:rPr lang="en-US" sz="800" i="0" u="none" strike="noStrike" cap="none">
                <a:latin typeface="Lato"/>
                <a:ea typeface="Lato"/>
                <a:cs typeface="Lato"/>
                <a:sym typeface="Lato"/>
              </a:rPr>
              <a:t>Who can do this work efficiently?</a:t>
            </a:r>
            <a:endParaRPr sz="8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7" name="Google Shape;97;g81ed961670_0_62"/>
          <p:cNvSpPr/>
          <p:nvPr/>
        </p:nvSpPr>
        <p:spPr>
          <a:xfrm>
            <a:off x="4320499" y="895750"/>
            <a:ext cx="2063971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36525" marR="0" lvl="0" indent="-11112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2C52D"/>
              </a:buClr>
              <a:buSzPts val="800"/>
              <a:buFont typeface="Lato"/>
              <a:buChar char="&gt;"/>
            </a:pPr>
            <a:r>
              <a:rPr lang="en-US" sz="800" dirty="0">
                <a:latin typeface="Lato"/>
                <a:ea typeface="Lato"/>
                <a:cs typeface="Lato"/>
                <a:sym typeface="Lato"/>
              </a:rPr>
              <a:t>How will the outputs be used?</a:t>
            </a:r>
            <a:endParaRPr sz="1000" dirty="0">
              <a:latin typeface="Lato"/>
              <a:ea typeface="Lato"/>
              <a:cs typeface="Lato"/>
              <a:sym typeface="Lato"/>
            </a:endParaRPr>
          </a:p>
          <a:p>
            <a:pPr marL="136525" marR="0" lvl="0" indent="-11112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2C52D"/>
              </a:buClr>
              <a:buSzPts val="800"/>
              <a:buFont typeface="Lato"/>
              <a:buChar char="&gt;"/>
            </a:pPr>
            <a:r>
              <a:rPr lang="en-US" sz="800" dirty="0">
                <a:latin typeface="Lato"/>
                <a:ea typeface="Lato"/>
                <a:cs typeface="Lato"/>
                <a:sym typeface="Lato"/>
              </a:rPr>
              <a:t>Who are the beneficiaries of the work?</a:t>
            </a:r>
            <a:endParaRPr sz="1000" dirty="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8" name="Google Shape;98;g81ed961670_0_62"/>
          <p:cNvSpPr/>
          <p:nvPr/>
        </p:nvSpPr>
        <p:spPr>
          <a:xfrm>
            <a:off x="4446974" y="1458355"/>
            <a:ext cx="2269125" cy="3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36525" marR="0" lvl="1" indent="-11112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2C52D"/>
              </a:buClr>
              <a:buSzPts val="800"/>
              <a:buFont typeface="Lato"/>
              <a:buChar char="&gt;"/>
            </a:pPr>
            <a:r>
              <a:rPr lang="en-US" sz="800" i="0" u="none" strike="noStrike" cap="none" dirty="0">
                <a:latin typeface="Lato"/>
                <a:ea typeface="Lato"/>
                <a:cs typeface="Lato"/>
                <a:sym typeface="Lato"/>
              </a:rPr>
              <a:t>When are the outputs needed? By whom?</a:t>
            </a:r>
            <a:endParaRPr sz="800" dirty="0">
              <a:latin typeface="Lato"/>
              <a:ea typeface="Lato"/>
              <a:cs typeface="Lato"/>
              <a:sym typeface="Lato"/>
            </a:endParaRPr>
          </a:p>
          <a:p>
            <a:pPr marL="136525" marR="0" lvl="1" indent="-11112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2C52D"/>
              </a:buClr>
              <a:buSzPts val="800"/>
              <a:buFont typeface="Lato"/>
              <a:buChar char="&gt;"/>
            </a:pPr>
            <a:r>
              <a:rPr lang="en-US" sz="800" i="0" u="none" strike="noStrike" cap="none" dirty="0">
                <a:latin typeface="Lato"/>
                <a:ea typeface="Lato"/>
                <a:cs typeface="Lato"/>
                <a:sym typeface="Lato"/>
              </a:rPr>
              <a:t>What decisions are waiting  this?</a:t>
            </a:r>
            <a:endParaRPr sz="800" dirty="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9" name="Google Shape;99;g81ed961670_0_62"/>
          <p:cNvSpPr txBox="1">
            <a:spLocks noGrp="1"/>
          </p:cNvSpPr>
          <p:nvPr>
            <p:ph type="body" idx="2"/>
          </p:nvPr>
        </p:nvSpPr>
        <p:spPr>
          <a:xfrm>
            <a:off x="3969475" y="4515200"/>
            <a:ext cx="747300" cy="2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0000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 sz="85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Diminish</a:t>
            </a:r>
            <a:endParaRPr sz="850">
              <a:solidFill>
                <a:srgbClr val="FF0000"/>
              </a:solidFill>
            </a:endParaRPr>
          </a:p>
        </p:txBody>
      </p:sp>
      <p:pic>
        <p:nvPicPr>
          <p:cNvPr id="100" name="Google Shape;100;g81ed961670_0_62"/>
          <p:cNvPicPr preferRelativeResize="0"/>
          <p:nvPr/>
        </p:nvPicPr>
        <p:blipFill rotWithShape="1">
          <a:blip r:embed="rId4">
            <a:alphaModFix/>
          </a:blip>
          <a:srcRect r="66701"/>
          <a:stretch/>
        </p:blipFill>
        <p:spPr>
          <a:xfrm>
            <a:off x="8482725" y="412550"/>
            <a:ext cx="224288" cy="202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250</Words>
  <Application>Microsoft Macintosh PowerPoint</Application>
  <PresentationFormat>On-screen Show (16:9)</PresentationFormat>
  <Paragraphs>42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Lato</vt:lpstr>
      <vt:lpstr>Arial</vt:lpstr>
      <vt:lpstr>Lato Black</vt:lpstr>
      <vt:lpstr>Simple Light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Liane Davey</cp:lastModifiedBy>
  <cp:revision>4</cp:revision>
  <dcterms:modified xsi:type="dcterms:W3CDTF">2020-06-23T12:42:41Z</dcterms:modified>
</cp:coreProperties>
</file>